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3627-15CF-4408-A634-F75240DEE9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37F9-E2E7-4974-9596-61F5D42862A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8353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3627-15CF-4408-A634-F75240DEE9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37F9-E2E7-4974-9596-61F5D42862A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1035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3627-15CF-4408-A634-F75240DEE9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37F9-E2E7-4974-9596-61F5D42862A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6297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3627-15CF-4408-A634-F75240DEE9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37F9-E2E7-4974-9596-61F5D42862A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3410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3627-15CF-4408-A634-F75240DEE9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37F9-E2E7-4974-9596-61F5D42862A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3314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3627-15CF-4408-A634-F75240DEE9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37F9-E2E7-4974-9596-61F5D42862A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5791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3627-15CF-4408-A634-F75240DEE9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37F9-E2E7-4974-9596-61F5D42862A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2598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3627-15CF-4408-A634-F75240DEE9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37F9-E2E7-4974-9596-61F5D42862A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1753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3627-15CF-4408-A634-F75240DEE9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37F9-E2E7-4974-9596-61F5D42862A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2483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3627-15CF-4408-A634-F75240DEE9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37F9-E2E7-4974-9596-61F5D42862A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0340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3627-15CF-4408-A634-F75240DEE9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37F9-E2E7-4974-9596-61F5D42862A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4866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23627-15CF-4408-A634-F75240DEE9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037F9-E2E7-4974-9596-61F5D42862A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9356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wav"/><Relationship Id="rId6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wav"/><Relationship Id="rId6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wav"/><Relationship Id="rId6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media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media" Target="../media/media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wav"/><Relationship Id="rId6" Type="http://schemas.openxmlformats.org/officeDocument/2006/relationships/image" Target="../media/image8.gif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572325" y="0"/>
            <a:ext cx="9573326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JARKA A HODINY</a:t>
            </a:r>
          </a:p>
          <a:p>
            <a:pPr algn="ctr"/>
            <a:r>
              <a:rPr lang="sk-SK" sz="40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POJMY : ŠTVRŤ, POL,TRIŠTVRŤ,CELÁ HODINA</a:t>
            </a:r>
            <a:endParaRPr lang="sk-SK" sz="40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06" y="1418519"/>
            <a:ext cx="5116657" cy="511665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9389" y="1711689"/>
            <a:ext cx="6579198" cy="4934399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9702800" y="4979125"/>
            <a:ext cx="2145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Mgr. Jozef Kováč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ZŠ Lastovce</a:t>
            </a:r>
            <a:endParaRPr lang="sk-SK" sz="2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6041" y="5810122"/>
            <a:ext cx="1176160" cy="890154"/>
          </a:xfrm>
          <a:prstGeom prst="rect">
            <a:avLst/>
          </a:prstGeom>
        </p:spPr>
      </p:pic>
      <p:pic>
        <p:nvPicPr>
          <p:cNvPr id="9" name="Rusty-clock-0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81000" y="6370076"/>
            <a:ext cx="330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341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445217">
            <a:off x="2446855" y="1567338"/>
            <a:ext cx="1964290" cy="134990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7313669" y="732440"/>
            <a:ext cx="432099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rgbClr val="FFFF00"/>
                </a:solidFill>
              </a:rPr>
              <a:t>CELÁ HODINA JE VTEDY, </a:t>
            </a:r>
          </a:p>
          <a:p>
            <a:pPr algn="ctr"/>
            <a:r>
              <a:rPr lang="sk-SK" sz="3200" b="1" dirty="0" smtClean="0">
                <a:solidFill>
                  <a:srgbClr val="FFFF00"/>
                </a:solidFill>
              </a:rPr>
              <a:t>KEĎ VEĽKÁ RUČIČKA</a:t>
            </a:r>
          </a:p>
          <a:p>
            <a:pPr algn="ctr"/>
            <a:r>
              <a:rPr lang="sk-SK" sz="3200" b="1" dirty="0" smtClean="0">
                <a:solidFill>
                  <a:srgbClr val="FFFF00"/>
                </a:solidFill>
              </a:rPr>
              <a:t> JE NA ČÍSLE </a:t>
            </a:r>
          </a:p>
          <a:p>
            <a:pPr algn="ctr"/>
            <a:r>
              <a:rPr lang="sk-SK" sz="6000" b="1" dirty="0" smtClean="0">
                <a:solidFill>
                  <a:srgbClr val="FF0000"/>
                </a:solidFill>
              </a:rPr>
              <a:t>12</a:t>
            </a:r>
            <a:endParaRPr lang="sk-SK" sz="6000" b="1" dirty="0">
              <a:solidFill>
                <a:srgbClr val="FF0000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2858" y="3114575"/>
            <a:ext cx="3782613" cy="3782613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856092" y="4212524"/>
            <a:ext cx="3424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solidFill>
                  <a:schemeClr val="accent2">
                    <a:lumMod val="50000"/>
                  </a:schemeClr>
                </a:solidFill>
              </a:rPr>
              <a:t>CELÁ HODINA</a:t>
            </a:r>
            <a:endParaRPr lang="sk-SK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88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31029" cy="3331029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26971"/>
            <a:ext cx="3331029" cy="333102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0970" y="3526970"/>
            <a:ext cx="3331029" cy="333102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0971" y="-1"/>
            <a:ext cx="3331029" cy="333102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446230">
            <a:off x="1166148" y="718979"/>
            <a:ext cx="998730" cy="68635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446230">
            <a:off x="10027119" y="4245951"/>
            <a:ext cx="998730" cy="68635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446230">
            <a:off x="1166146" y="4232597"/>
            <a:ext cx="998730" cy="68635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446230">
            <a:off x="10027119" y="718980"/>
            <a:ext cx="998730" cy="68635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821262">
            <a:off x="9654738" y="4496447"/>
            <a:ext cx="656841" cy="968481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71765">
            <a:off x="1189359" y="1722776"/>
            <a:ext cx="656841" cy="96848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984979">
            <a:off x="1921512" y="4658324"/>
            <a:ext cx="656841" cy="968481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453436">
            <a:off x="10566848" y="1629024"/>
            <a:ext cx="656841" cy="968481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625" y="1520583"/>
            <a:ext cx="3782613" cy="3782613"/>
          </a:xfrm>
          <a:prstGeom prst="rect">
            <a:avLst/>
          </a:prstGeom>
        </p:spPr>
      </p:pic>
      <p:sp>
        <p:nvSpPr>
          <p:cNvPr id="15" name="BlokTextu 14"/>
          <p:cNvSpPr txBox="1"/>
          <p:nvPr/>
        </p:nvSpPr>
        <p:spPr>
          <a:xfrm>
            <a:off x="3331026" y="1403903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solidFill>
                  <a:srgbClr val="FFFF00"/>
                </a:solidFill>
              </a:rPr>
              <a:t>7</a:t>
            </a:r>
            <a:r>
              <a:rPr lang="sk-SK" sz="2800" b="1" dirty="0" smtClean="0">
                <a:solidFill>
                  <a:srgbClr val="FFFF00"/>
                </a:solidFill>
              </a:rPr>
              <a:t> HODÍN</a:t>
            </a:r>
            <a:endParaRPr lang="sk-SK" sz="2800" b="1" dirty="0">
              <a:solidFill>
                <a:srgbClr val="FFFF0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7171208" y="4880954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FF00"/>
                </a:solidFill>
              </a:rPr>
              <a:t>10 HODÍN</a:t>
            </a:r>
            <a:endParaRPr lang="sk-SK" sz="2800" b="1" dirty="0">
              <a:solidFill>
                <a:srgbClr val="FFFF00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7201539" y="1403903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solidFill>
                  <a:srgbClr val="FFFF00"/>
                </a:solidFill>
              </a:rPr>
              <a:t>5</a:t>
            </a:r>
            <a:r>
              <a:rPr lang="sk-SK" sz="2800" b="1" dirty="0" smtClean="0">
                <a:solidFill>
                  <a:srgbClr val="FFFF00"/>
                </a:solidFill>
              </a:rPr>
              <a:t> HODÍN</a:t>
            </a:r>
            <a:endParaRPr lang="sk-SK" sz="2800" b="1" dirty="0">
              <a:solidFill>
                <a:srgbClr val="FFFF00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3244892" y="4917521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solidFill>
                  <a:srgbClr val="FFFF00"/>
                </a:solidFill>
              </a:rPr>
              <a:t>3</a:t>
            </a:r>
            <a:r>
              <a:rPr lang="sk-SK" sz="2800" b="1" dirty="0" smtClean="0">
                <a:solidFill>
                  <a:srgbClr val="FFFF00"/>
                </a:solidFill>
              </a:rPr>
              <a:t> HODÍN</a:t>
            </a:r>
            <a:endParaRPr lang="sk-SK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3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15900"/>
            <a:ext cx="2933700" cy="29337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1300" y="201916"/>
            <a:ext cx="2933700" cy="29337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0750" y="215900"/>
            <a:ext cx="2933700" cy="29337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85" y="3541266"/>
            <a:ext cx="2933700" cy="29337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1300" y="3543300"/>
            <a:ext cx="2933700" cy="29337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0750" y="3543300"/>
            <a:ext cx="2933700" cy="29337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96904">
            <a:off x="1866654" y="1371440"/>
            <a:ext cx="905994" cy="62262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960473">
            <a:off x="9596731" y="4701314"/>
            <a:ext cx="905994" cy="622622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01327">
            <a:off x="5789916" y="1906430"/>
            <a:ext cx="905994" cy="622622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341485">
            <a:off x="10145153" y="808838"/>
            <a:ext cx="905994" cy="622622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655449">
            <a:off x="1283632" y="5246033"/>
            <a:ext cx="905994" cy="622622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96904">
            <a:off x="6292604" y="4698838"/>
            <a:ext cx="905994" cy="622622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14560">
            <a:off x="1425137" y="1751623"/>
            <a:ext cx="559143" cy="824430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175954">
            <a:off x="10382112" y="4101619"/>
            <a:ext cx="559143" cy="824430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80845">
            <a:off x="10427929" y="1759196"/>
            <a:ext cx="559143" cy="824430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787068">
            <a:off x="1884513" y="4393717"/>
            <a:ext cx="559143" cy="824430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315822">
            <a:off x="5719097" y="815248"/>
            <a:ext cx="559143" cy="824430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6996">
            <a:off x="5461870" y="4801965"/>
            <a:ext cx="559143" cy="824430"/>
          </a:xfrm>
          <a:prstGeom prst="rect">
            <a:avLst/>
          </a:prstGeom>
        </p:spPr>
      </p:pic>
      <p:sp>
        <p:nvSpPr>
          <p:cNvPr id="22" name="BlokTextu 21"/>
          <p:cNvSpPr txBox="1"/>
          <p:nvPr/>
        </p:nvSpPr>
        <p:spPr>
          <a:xfrm>
            <a:off x="1045302" y="3107214"/>
            <a:ext cx="1478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</a:rPr>
              <a:t>ŠTVRŤ NA  7</a:t>
            </a:r>
            <a:endParaRPr lang="sk-SK" sz="2000" b="1" dirty="0">
              <a:solidFill>
                <a:srgbClr val="FFFF00"/>
              </a:solidFill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9798533" y="6407183"/>
            <a:ext cx="181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</a:rPr>
              <a:t>TRIŠTVRŤ NA  1</a:t>
            </a:r>
            <a:endParaRPr lang="sk-SK" sz="2000" b="1" dirty="0">
              <a:solidFill>
                <a:srgbClr val="FFFF00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5452436" y="6407183"/>
            <a:ext cx="1478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</a:rPr>
              <a:t>ŠTVRŤ NA  9</a:t>
            </a:r>
            <a:endParaRPr lang="sk-SK" sz="2000" b="1" dirty="0">
              <a:solidFill>
                <a:srgbClr val="FFFF00"/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10167671" y="3072757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</a:rPr>
              <a:t>6 HODÍN</a:t>
            </a:r>
            <a:endParaRPr lang="sk-SK" sz="2000" b="1" dirty="0">
              <a:solidFill>
                <a:srgbClr val="FFFF00"/>
              </a:solidFill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999391" y="6398638"/>
            <a:ext cx="1569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</a:rPr>
              <a:t>POL 3 - tretej</a:t>
            </a:r>
            <a:endParaRPr lang="sk-SK" sz="2000" b="1" dirty="0">
              <a:solidFill>
                <a:srgbClr val="FFFF00"/>
              </a:solidFill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5744413" y="3072757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</a:rPr>
              <a:t>POL 12</a:t>
            </a:r>
            <a:endParaRPr lang="sk-SK" sz="2000" b="1" dirty="0">
              <a:solidFill>
                <a:srgbClr val="FFFF00"/>
              </a:solidFill>
            </a:endParaRPr>
          </a:p>
        </p:txBody>
      </p:sp>
      <p:pic>
        <p:nvPicPr>
          <p:cNvPr id="28" name="Rusty-clock-0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44459" y="6411364"/>
            <a:ext cx="406399" cy="406399"/>
          </a:xfrm>
          <a:prstGeom prst="rect">
            <a:avLst/>
          </a:prstGeom>
        </p:spPr>
      </p:pic>
      <p:pic>
        <p:nvPicPr>
          <p:cNvPr id="30" name="Obrázok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2103" y="2294635"/>
            <a:ext cx="2083163" cy="2083163"/>
          </a:xfrm>
          <a:prstGeom prst="rect">
            <a:avLst/>
          </a:prstGeom>
        </p:spPr>
      </p:pic>
      <p:pic>
        <p:nvPicPr>
          <p:cNvPr id="31" name="Obrázok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7354" y="2231230"/>
            <a:ext cx="2083163" cy="20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996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15900"/>
            <a:ext cx="2933700" cy="29337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1300" y="201916"/>
            <a:ext cx="2933700" cy="29337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0750" y="215900"/>
            <a:ext cx="2933700" cy="29337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85" y="3541266"/>
            <a:ext cx="2933700" cy="29337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1300" y="3543300"/>
            <a:ext cx="2933700" cy="29337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0750" y="3543300"/>
            <a:ext cx="2933700" cy="29337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426161">
            <a:off x="1331354" y="866616"/>
            <a:ext cx="905994" cy="62262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27347">
            <a:off x="10185828" y="5246033"/>
            <a:ext cx="905994" cy="622622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110942">
            <a:off x="5201880" y="1375460"/>
            <a:ext cx="905994" cy="622622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59454">
            <a:off x="10693585" y="1326027"/>
            <a:ext cx="905994" cy="622622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48482">
            <a:off x="1807072" y="4696804"/>
            <a:ext cx="905994" cy="622622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51559">
            <a:off x="5748167" y="4150127"/>
            <a:ext cx="905994" cy="622622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685426">
            <a:off x="1205669" y="929184"/>
            <a:ext cx="559143" cy="824430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633095">
            <a:off x="10811771" y="4653284"/>
            <a:ext cx="559143" cy="824430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76561">
            <a:off x="10249098" y="1732018"/>
            <a:ext cx="559143" cy="824430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74317">
            <a:off x="1726952" y="4195406"/>
            <a:ext cx="559143" cy="824430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536714">
            <a:off x="6342907" y="1543662"/>
            <a:ext cx="559143" cy="824430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68558">
            <a:off x="5529342" y="4891714"/>
            <a:ext cx="559143" cy="824430"/>
          </a:xfrm>
          <a:prstGeom prst="rect">
            <a:avLst/>
          </a:prstGeom>
        </p:spPr>
      </p:pic>
      <p:sp>
        <p:nvSpPr>
          <p:cNvPr id="22" name="BlokTextu 21"/>
          <p:cNvSpPr txBox="1"/>
          <p:nvPr/>
        </p:nvSpPr>
        <p:spPr>
          <a:xfrm>
            <a:off x="1120460" y="3132697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</a:rPr>
              <a:t>11 HODÍN</a:t>
            </a:r>
            <a:endParaRPr lang="sk-SK" sz="2000" b="1" dirty="0">
              <a:solidFill>
                <a:srgbClr val="FFFF00"/>
              </a:solidFill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9871974" y="6407183"/>
            <a:ext cx="1666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</a:rPr>
              <a:t>POL 4 - štvrtej</a:t>
            </a:r>
            <a:endParaRPr lang="sk-SK" sz="2000" b="1" dirty="0">
              <a:solidFill>
                <a:srgbClr val="FFFF00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5654877" y="6407183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</a:rPr>
              <a:t>8 HODÍN</a:t>
            </a:r>
            <a:endParaRPr lang="sk-SK" sz="2000" b="1" dirty="0">
              <a:solidFill>
                <a:srgbClr val="FFFF00"/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9925174" y="3086105"/>
            <a:ext cx="1420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</a:rPr>
              <a:t>ŠTVRŤ NA 7</a:t>
            </a:r>
            <a:endParaRPr lang="sk-SK" sz="2000" b="1" dirty="0">
              <a:solidFill>
                <a:srgbClr val="FFFF00"/>
              </a:solidFill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936307" y="6407183"/>
            <a:ext cx="1420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</a:rPr>
              <a:t>ŠTVRŤ NA 2</a:t>
            </a:r>
            <a:endParaRPr lang="sk-SK" sz="2000" b="1" dirty="0">
              <a:solidFill>
                <a:srgbClr val="FFFF00"/>
              </a:solidFill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5327615" y="3127917"/>
            <a:ext cx="1760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</a:rPr>
              <a:t>TRIŠTVRŤ NA 5</a:t>
            </a:r>
            <a:endParaRPr lang="sk-SK" sz="2000" b="1" dirty="0">
              <a:solidFill>
                <a:srgbClr val="FFFF00"/>
              </a:solidFill>
            </a:endParaRPr>
          </a:p>
        </p:txBody>
      </p:sp>
      <p:pic>
        <p:nvPicPr>
          <p:cNvPr id="9" name="Rusty-clock-0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0298" y="6422736"/>
            <a:ext cx="369004" cy="369004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2103" y="2294635"/>
            <a:ext cx="2083163" cy="2083163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925" y="2283248"/>
            <a:ext cx="2083163" cy="20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81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5500" y="1653576"/>
            <a:ext cx="5509228" cy="5509228"/>
          </a:xfrm>
          <a:prstGeom prst="rect">
            <a:avLst/>
          </a:prstGeom>
        </p:spPr>
      </p:pic>
      <p:pic>
        <p:nvPicPr>
          <p:cNvPr id="4" name="Rusty-clock-0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15900" y="6451604"/>
            <a:ext cx="304800" cy="3048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400" y="4191000"/>
            <a:ext cx="2565404" cy="2565404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2698677" y="111892"/>
            <a:ext cx="71184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8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JARKA </a:t>
            </a:r>
            <a:r>
              <a:rPr lang="sk-SK" sz="48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  <a:r>
              <a:rPr lang="sk-SK" sz="48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sk-SK" sz="48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UŽ VIEŠ, KOĽKO JE HODÍN ?</a:t>
            </a:r>
            <a:endParaRPr lang="sk-SK" sz="48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84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787762">
            <a:off x="3946713" y="2304309"/>
            <a:ext cx="1305107" cy="192431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404832">
            <a:off x="2334700" y="1378186"/>
            <a:ext cx="2162477" cy="1486107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007497" y="1044021"/>
            <a:ext cx="44502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rgbClr val="FF0000"/>
                </a:solidFill>
              </a:rPr>
              <a:t>MALÁ RUČIČKA UKAZUJE</a:t>
            </a:r>
          </a:p>
          <a:p>
            <a:pPr algn="ctr"/>
            <a:r>
              <a:rPr lang="sk-SK" sz="3200" b="1" dirty="0" smtClean="0">
                <a:solidFill>
                  <a:srgbClr val="FF0000"/>
                </a:solidFill>
              </a:rPr>
              <a:t>CELÉ HODINY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095433" y="4098472"/>
            <a:ext cx="45127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VEĽKÁ RUČIČKA UKAZUJE</a:t>
            </a:r>
          </a:p>
          <a:p>
            <a:pPr algn="ctr"/>
            <a:r>
              <a:rPr lang="sk-SK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MINÚTY </a:t>
            </a:r>
            <a:endParaRPr lang="sk-SK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396670" y="4316532"/>
            <a:ext cx="2318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solidFill>
                  <a:schemeClr val="bg2">
                    <a:lumMod val="10000"/>
                  </a:schemeClr>
                </a:solidFill>
              </a:rPr>
              <a:t>CIFERNÍK</a:t>
            </a:r>
            <a:endParaRPr lang="sk-SK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73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0599" y="1342422"/>
            <a:ext cx="5257800" cy="52578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839853">
            <a:off x="5131782" y="2344341"/>
            <a:ext cx="1750633" cy="120307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798127">
            <a:off x="6360617" y="2611444"/>
            <a:ext cx="1057809" cy="1559689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000621" y="225701"/>
            <a:ext cx="6317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FF00"/>
                </a:solidFill>
              </a:rPr>
              <a:t>VEĽKÁ RUČIČKA OBÍDE CIFERNÍK 2 KRÁT DENNE.</a:t>
            </a:r>
          </a:p>
          <a:p>
            <a:pPr algn="ctr"/>
            <a:r>
              <a:rPr lang="sk-SK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CIFERNÍK JE ROZDELENÝ NA 60 MINÚT.</a:t>
            </a:r>
            <a:endParaRPr lang="sk-SK" sz="2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2967" y="1084644"/>
            <a:ext cx="5837504" cy="5773356"/>
          </a:xfrm>
          <a:prstGeom prst="rect">
            <a:avLst/>
          </a:prstGeom>
        </p:spPr>
      </p:pic>
      <p:pic>
        <p:nvPicPr>
          <p:cNvPr id="10" name="Rusty-clock-0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41300" y="6416072"/>
            <a:ext cx="368299" cy="3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8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94074">
            <a:off x="3655844" y="2616952"/>
            <a:ext cx="2162477" cy="1486107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717075" y="4258491"/>
            <a:ext cx="178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ŠTVRŤ</a:t>
            </a:r>
            <a:endParaRPr lang="sk-SK" sz="4800" b="1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7025161" y="1359457"/>
            <a:ext cx="489800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rgbClr val="FFFF00"/>
                </a:solidFill>
              </a:rPr>
              <a:t>ŠTVRŤ JE VTEDY, KEĎ VEĽKÁ</a:t>
            </a:r>
          </a:p>
          <a:p>
            <a:pPr algn="ctr"/>
            <a:r>
              <a:rPr lang="sk-SK" sz="3200" b="1" dirty="0" smtClean="0">
                <a:solidFill>
                  <a:srgbClr val="FFFF00"/>
                </a:solidFill>
              </a:rPr>
              <a:t>RUČIČKA JE NA ČÍSLE </a:t>
            </a:r>
          </a:p>
          <a:p>
            <a:pPr algn="ctr"/>
            <a:r>
              <a:rPr lang="sk-SK" sz="6000" b="1" dirty="0" smtClean="0">
                <a:solidFill>
                  <a:srgbClr val="FF0000"/>
                </a:solidFill>
              </a:rPr>
              <a:t>3</a:t>
            </a:r>
            <a:endParaRPr lang="sk-SK" sz="6000" b="1" dirty="0">
              <a:solidFill>
                <a:srgbClr val="FF0000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2858" y="3114575"/>
            <a:ext cx="3782613" cy="37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3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252651" cy="325265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9348" y="3483428"/>
            <a:ext cx="3252651" cy="325265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05349"/>
            <a:ext cx="3252651" cy="325265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9349" y="-1"/>
            <a:ext cx="3252651" cy="325265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8878">
            <a:off x="987300" y="1578838"/>
            <a:ext cx="656841" cy="96848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96904">
            <a:off x="1740375" y="1252604"/>
            <a:ext cx="1087621" cy="74744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96904">
            <a:off x="1740375" y="4857954"/>
            <a:ext cx="1087621" cy="74744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96904">
            <a:off x="10679721" y="4736033"/>
            <a:ext cx="1087621" cy="74744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96904">
            <a:off x="10682626" y="1252604"/>
            <a:ext cx="1087621" cy="74744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570103">
            <a:off x="9831074" y="822767"/>
            <a:ext cx="656841" cy="96848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25420">
            <a:off x="1657349" y="4248232"/>
            <a:ext cx="656841" cy="968481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366332">
            <a:off x="10709160" y="4945341"/>
            <a:ext cx="656841" cy="968481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3313269" y="1343038"/>
            <a:ext cx="1918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FF00"/>
                </a:solidFill>
              </a:rPr>
              <a:t>ŠTVRŤ NA 8</a:t>
            </a:r>
            <a:endParaRPr lang="sk-SK" sz="2800" b="1" dirty="0">
              <a:solidFill>
                <a:srgbClr val="FFFF00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7007050" y="4939371"/>
            <a:ext cx="1918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FF00"/>
                </a:solidFill>
              </a:rPr>
              <a:t>ŠTVRŤ NA 5</a:t>
            </a:r>
            <a:endParaRPr lang="sk-SK" sz="2800" b="1" dirty="0">
              <a:solidFill>
                <a:srgbClr val="FFFF0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6824308" y="1364714"/>
            <a:ext cx="2101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FF00"/>
                </a:solidFill>
              </a:rPr>
              <a:t>ŠTVRŤ NA 11</a:t>
            </a:r>
            <a:endParaRPr lang="sk-SK" sz="2800" b="1" dirty="0">
              <a:solidFill>
                <a:srgbClr val="FFFF00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3221347" y="4970064"/>
            <a:ext cx="1918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FF00"/>
                </a:solidFill>
              </a:rPr>
              <a:t>ŠTVRŤ NA 2</a:t>
            </a:r>
            <a:endParaRPr lang="sk-SK" sz="2800" b="1" dirty="0">
              <a:solidFill>
                <a:srgbClr val="FFFF00"/>
              </a:solidFill>
            </a:endParaRPr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625" y="1520583"/>
            <a:ext cx="3782613" cy="37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89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97602">
            <a:off x="2494250" y="3942150"/>
            <a:ext cx="1964290" cy="134990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223901" y="1359457"/>
            <a:ext cx="450052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rgbClr val="FFFF00"/>
                </a:solidFill>
              </a:rPr>
              <a:t>POL JE VTEDY, KEĎ VEĽKÁ</a:t>
            </a:r>
          </a:p>
          <a:p>
            <a:pPr algn="ctr"/>
            <a:r>
              <a:rPr lang="sk-SK" sz="3200" b="1" dirty="0" smtClean="0">
                <a:solidFill>
                  <a:srgbClr val="FFFF00"/>
                </a:solidFill>
              </a:rPr>
              <a:t>RUČIČKA JE NA ČÍSLE </a:t>
            </a:r>
          </a:p>
          <a:p>
            <a:pPr algn="ctr"/>
            <a:r>
              <a:rPr lang="sk-SK" sz="60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2858" y="3114575"/>
            <a:ext cx="3782613" cy="378261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834927" y="1829932"/>
            <a:ext cx="118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solidFill>
                  <a:schemeClr val="accent5">
                    <a:lumMod val="50000"/>
                  </a:schemeClr>
                </a:solidFill>
              </a:rPr>
              <a:t>POL</a:t>
            </a:r>
            <a:endParaRPr lang="sk-SK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60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04903" cy="330490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31473"/>
            <a:ext cx="3226527" cy="322652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7096" y="3553097"/>
            <a:ext cx="3304903" cy="330490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7097" y="0"/>
            <a:ext cx="3304903" cy="330490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53969">
            <a:off x="1153085" y="1915746"/>
            <a:ext cx="998730" cy="68635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53969">
            <a:off x="1153085" y="5467005"/>
            <a:ext cx="998730" cy="68635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53969">
            <a:off x="10040181" y="5467005"/>
            <a:ext cx="998730" cy="68635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53969">
            <a:off x="10040181" y="1915746"/>
            <a:ext cx="998730" cy="686352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8878">
            <a:off x="987300" y="1578838"/>
            <a:ext cx="656841" cy="96848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595559">
            <a:off x="10800882" y="4789302"/>
            <a:ext cx="656841" cy="968481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125152">
            <a:off x="1866185" y="4558022"/>
            <a:ext cx="656841" cy="968481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60576">
            <a:off x="10157733" y="1704109"/>
            <a:ext cx="656841" cy="968481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625" y="1520583"/>
            <a:ext cx="3782613" cy="3782613"/>
          </a:xfrm>
          <a:prstGeom prst="rect">
            <a:avLst/>
          </a:prstGeom>
        </p:spPr>
      </p:pic>
      <p:sp>
        <p:nvSpPr>
          <p:cNvPr id="16" name="BlokTextu 15"/>
          <p:cNvSpPr txBox="1"/>
          <p:nvPr/>
        </p:nvSpPr>
        <p:spPr>
          <a:xfrm>
            <a:off x="3221347" y="4970064"/>
            <a:ext cx="2129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FF00"/>
                </a:solidFill>
              </a:rPr>
              <a:t>POL 3 - tretej</a:t>
            </a:r>
            <a:endParaRPr lang="sk-SK" sz="2800" b="1" dirty="0">
              <a:solidFill>
                <a:srgbClr val="FFFF00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6479180" y="1350800"/>
            <a:ext cx="2476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FF00"/>
                </a:solidFill>
              </a:rPr>
              <a:t>POL 7 - siedmej</a:t>
            </a:r>
            <a:endParaRPr lang="sk-SK" sz="2800" b="1" dirty="0">
              <a:solidFill>
                <a:srgbClr val="FFFF00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6637195" y="4970064"/>
            <a:ext cx="2263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FF00"/>
                </a:solidFill>
              </a:rPr>
              <a:t>POL 4 - štvrtej</a:t>
            </a:r>
            <a:endParaRPr lang="sk-SK" sz="2800" b="1" dirty="0">
              <a:solidFill>
                <a:srgbClr val="FFFF00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3226527" y="1350800"/>
            <a:ext cx="2207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FF00"/>
                </a:solidFill>
              </a:rPr>
              <a:t>POL 8 - ôsmej</a:t>
            </a:r>
            <a:endParaRPr lang="sk-SK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96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965822">
            <a:off x="1262542" y="2754045"/>
            <a:ext cx="1964290" cy="134990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6753451" y="1359457"/>
            <a:ext cx="544142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rgbClr val="FFFF00"/>
                </a:solidFill>
              </a:rPr>
              <a:t>TRIŠTVRŤ JE VTEDY, KEĎ VEĽKÁ</a:t>
            </a:r>
          </a:p>
          <a:p>
            <a:pPr algn="ctr"/>
            <a:r>
              <a:rPr lang="sk-SK" sz="3200" b="1" dirty="0" smtClean="0">
                <a:solidFill>
                  <a:srgbClr val="FFFF00"/>
                </a:solidFill>
              </a:rPr>
              <a:t>RUČIČKA JE NA ČÍSLE </a:t>
            </a:r>
          </a:p>
          <a:p>
            <a:pPr algn="ctr"/>
            <a:r>
              <a:rPr lang="sk-SK" sz="6000" b="1" dirty="0" smtClean="0">
                <a:solidFill>
                  <a:srgbClr val="FF0000"/>
                </a:solidFill>
              </a:rPr>
              <a:t>9</a:t>
            </a:r>
            <a:endParaRPr lang="sk-SK" sz="6000" b="1" dirty="0">
              <a:solidFill>
                <a:srgbClr val="FF0000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2858" y="3114575"/>
            <a:ext cx="3782613" cy="3782613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2130022" y="4094148"/>
            <a:ext cx="2597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solidFill>
                  <a:srgbClr val="FFFF00"/>
                </a:solidFill>
              </a:rPr>
              <a:t>TRIŠTVRŤ</a:t>
            </a:r>
            <a:endParaRPr lang="sk-SK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9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3291840" cy="329184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5" y="3540035"/>
            <a:ext cx="3317966" cy="331796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0160" y="3540034"/>
            <a:ext cx="3291840" cy="329184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0160" y="1"/>
            <a:ext cx="3291840" cy="329184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990497">
            <a:off x="555438" y="1302745"/>
            <a:ext cx="998730" cy="68635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990497">
            <a:off x="555437" y="4855842"/>
            <a:ext cx="998730" cy="68635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990497">
            <a:off x="9442536" y="4842778"/>
            <a:ext cx="998730" cy="68635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990497">
            <a:off x="9410944" y="1302745"/>
            <a:ext cx="998730" cy="68635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330130">
            <a:off x="1562184" y="1698101"/>
            <a:ext cx="656841" cy="968481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805427" y="833260"/>
            <a:ext cx="656841" cy="96848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941326">
            <a:off x="1919759" y="4782363"/>
            <a:ext cx="656841" cy="968481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172167">
            <a:off x="10318535" y="4134051"/>
            <a:ext cx="656841" cy="968481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3226527" y="1350800"/>
            <a:ext cx="2476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FF00"/>
                </a:solidFill>
              </a:rPr>
              <a:t>TRIŠTVRŤ NA 6 </a:t>
            </a:r>
            <a:endParaRPr lang="sk-SK" sz="2800" b="1" dirty="0">
              <a:solidFill>
                <a:srgbClr val="FFFF00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6428301" y="1350800"/>
            <a:ext cx="2659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FF00"/>
                </a:solidFill>
              </a:rPr>
              <a:t>TRIŠTVRŤ NA 11 </a:t>
            </a:r>
            <a:endParaRPr lang="sk-SK" sz="2800" b="1" dirty="0">
              <a:solidFill>
                <a:srgbClr val="FFFF00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6533562" y="4924344"/>
            <a:ext cx="2476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FF00"/>
                </a:solidFill>
              </a:rPr>
              <a:t>TRIŠTVRŤ NA 1 </a:t>
            </a:r>
            <a:endParaRPr lang="sk-SK" sz="2800" b="1" dirty="0">
              <a:solidFill>
                <a:srgbClr val="FFFF00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3291841" y="4924344"/>
            <a:ext cx="2476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FF00"/>
                </a:solidFill>
              </a:rPr>
              <a:t>TRIŠTVRŤ NA 4 </a:t>
            </a:r>
            <a:endParaRPr lang="sk-SK" sz="2800" b="1" dirty="0">
              <a:solidFill>
                <a:srgbClr val="FFFF00"/>
              </a:solidFill>
            </a:endParaRPr>
          </a:p>
        </p:txBody>
      </p:sp>
      <p:pic>
        <p:nvPicPr>
          <p:cNvPr id="21" name="Obrázo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625" y="1520583"/>
            <a:ext cx="3782613" cy="37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47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182</Words>
  <Application>Microsoft Office PowerPoint</Application>
  <PresentationFormat>Vlastná</PresentationFormat>
  <Paragraphs>58</Paragraphs>
  <Slides>14</Slides>
  <Notes>0</Notes>
  <HiddenSlides>0</HiddenSlides>
  <MMClips>5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KOVÁČ Jozef</dc:creator>
  <cp:lastModifiedBy>IVANA</cp:lastModifiedBy>
  <cp:revision>34</cp:revision>
  <dcterms:created xsi:type="dcterms:W3CDTF">2019-11-04T20:41:37Z</dcterms:created>
  <dcterms:modified xsi:type="dcterms:W3CDTF">2020-05-26T08:09:26Z</dcterms:modified>
</cp:coreProperties>
</file>